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63" r:id="rId3"/>
    <p:sldId id="271" r:id="rId4"/>
    <p:sldId id="270" r:id="rId5"/>
    <p:sldId id="277" r:id="rId6"/>
    <p:sldId id="278" r:id="rId7"/>
    <p:sldId id="279" r:id="rId8"/>
    <p:sldId id="280" r:id="rId9"/>
    <p:sldId id="281" r:id="rId10"/>
    <p:sldId id="282" r:id="rId11"/>
    <p:sldId id="292" r:id="rId12"/>
    <p:sldId id="293" r:id="rId13"/>
    <p:sldId id="295" r:id="rId14"/>
    <p:sldId id="296" r:id="rId15"/>
    <p:sldId id="297" r:id="rId16"/>
    <p:sldId id="265" r:id="rId17"/>
    <p:sldId id="275" r:id="rId18"/>
    <p:sldId id="276" r:id="rId19"/>
    <p:sldId id="266" r:id="rId20"/>
    <p:sldId id="267" r:id="rId21"/>
    <p:sldId id="294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0" autoAdjust="0"/>
    <p:restoredTop sz="82305" autoAdjust="0"/>
  </p:normalViewPr>
  <p:slideViewPr>
    <p:cSldViewPr snapToGrid="0" showGuides="1">
      <p:cViewPr>
        <p:scale>
          <a:sx n="75" d="100"/>
          <a:sy n="75" d="100"/>
        </p:scale>
        <p:origin x="-474" y="4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18/05/2022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18/05/2022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Stagebezoek</a:t>
            </a:r>
            <a:r>
              <a:rPr lang="en-GB"/>
              <a:t> 2: 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5" y="546756"/>
            <a:ext cx="9769245" cy="725864"/>
          </a:xfrm>
        </p:spPr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 err="1"/>
              <a:t>Mesh</a:t>
            </a:r>
            <a:r>
              <a:rPr lang="nl-BE" dirty="0"/>
              <a:t> van microservices</a:t>
            </a:r>
          </a:p>
          <a:p>
            <a:pPr>
              <a:spcAft>
                <a:spcPts val="1200"/>
              </a:spcAft>
            </a:pPr>
            <a:r>
              <a:rPr lang="nl-BE" dirty="0"/>
              <a:t>Manage, </a:t>
            </a:r>
            <a:r>
              <a:rPr lang="nl-BE" dirty="0" err="1"/>
              <a:t>observe</a:t>
            </a:r>
            <a:r>
              <a:rPr lang="nl-BE" dirty="0"/>
              <a:t> &amp; secure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Traffic management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Monitoring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Security </a:t>
            </a:r>
          </a:p>
          <a:p>
            <a:pPr>
              <a:spcAft>
                <a:spcPts val="1200"/>
              </a:spcAft>
            </a:pPr>
            <a:r>
              <a:rPr lang="nl-BE" dirty="0"/>
              <a:t>“</a:t>
            </a:r>
            <a:r>
              <a:rPr lang="nl-BE" dirty="0" err="1"/>
              <a:t>Think</a:t>
            </a:r>
            <a:r>
              <a:rPr lang="nl-BE" dirty="0"/>
              <a:t> services first”</a:t>
            </a:r>
          </a:p>
        </p:txBody>
      </p:sp>
      <p:pic>
        <p:nvPicPr>
          <p:cNvPr id="12290" name="Picture 2" descr="Illustration of a laptop, data base, stack of web pages, and game controller linked to cloud.">
            <a:extLst>
              <a:ext uri="{FF2B5EF4-FFF2-40B4-BE49-F238E27FC236}">
                <a16:creationId xmlns:a16="http://schemas.microsoft.com/office/drawing/2014/main" id="{96932C83-2733-457F-912B-34FD0A47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604962"/>
            <a:ext cx="4587546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1026" name="Picture 2" descr="Blue circle icon with computer monitor and gears">
            <a:extLst>
              <a:ext uri="{FF2B5EF4-FFF2-40B4-BE49-F238E27FC236}">
                <a16:creationId xmlns:a16="http://schemas.microsoft.com/office/drawing/2014/main" id="{85784C95-CACF-9D45-32DD-6C79FFA7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7EDC5-85D9-F589-71E9-F02EFA7D6A7A}"/>
              </a:ext>
            </a:extLst>
          </p:cNvPr>
          <p:cNvSpPr txBox="1"/>
          <p:nvPr/>
        </p:nvSpPr>
        <p:spPr>
          <a:xfrm>
            <a:off x="3083076" y="2148920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managed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Focus op services, niet op onderliggende technologieën</a:t>
            </a:r>
            <a:endParaRPr lang="en-BE" dirty="0"/>
          </a:p>
        </p:txBody>
      </p:sp>
      <p:pic>
        <p:nvPicPr>
          <p:cNvPr id="1028" name="Picture 4" descr="Blue circle icon with security shield over bar graph">
            <a:extLst>
              <a:ext uri="{FF2B5EF4-FFF2-40B4-BE49-F238E27FC236}">
                <a16:creationId xmlns:a16="http://schemas.microsoft.com/office/drawing/2014/main" id="{BEA93DD7-C1A4-14C1-AD7F-017F3DCF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51DE5-9417-1744-AB0B-E03CC36EA001}"/>
              </a:ext>
            </a:extLst>
          </p:cNvPr>
          <p:cNvSpPr txBox="1"/>
          <p:nvPr/>
        </p:nvSpPr>
        <p:spPr>
          <a:xfrm>
            <a:off x="7201318" y="2148920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Understand </a:t>
            </a:r>
            <a:r>
              <a:rPr lang="nl-BE" dirty="0" err="1"/>
              <a:t>your</a:t>
            </a:r>
            <a:r>
              <a:rPr lang="nl-BE" dirty="0"/>
              <a:t>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Uitgebreide </a:t>
            </a:r>
            <a:r>
              <a:rPr lang="nl-BE" dirty="0" err="1"/>
              <a:t>logging</a:t>
            </a:r>
            <a:r>
              <a:rPr lang="nl-BE" dirty="0"/>
              <a:t>, monitoring, </a:t>
            </a:r>
            <a:r>
              <a:rPr lang="nl-BE" dirty="0" err="1"/>
              <a:t>tracing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Inzichten in </a:t>
            </a:r>
            <a:r>
              <a:rPr lang="nl-BE" dirty="0" err="1"/>
              <a:t>performantie</a:t>
            </a:r>
            <a:r>
              <a:rPr lang="nl-BE" dirty="0"/>
              <a:t>, efficiëntie, …</a:t>
            </a:r>
            <a:endParaRPr lang="en-BE" dirty="0"/>
          </a:p>
        </p:txBody>
      </p:sp>
      <p:pic>
        <p:nvPicPr>
          <p:cNvPr id="1030" name="Picture 6" descr="Blue circle icon with bar graph balancing gear wheel">
            <a:extLst>
              <a:ext uri="{FF2B5EF4-FFF2-40B4-BE49-F238E27FC236}">
                <a16:creationId xmlns:a16="http://schemas.microsoft.com/office/drawing/2014/main" id="{B1925728-55BE-BE65-9B09-56B3ABAF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8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circle icon of magnifying glass focused on one of interconnected nodes">
            <a:extLst>
              <a:ext uri="{FF2B5EF4-FFF2-40B4-BE49-F238E27FC236}">
                <a16:creationId xmlns:a16="http://schemas.microsoft.com/office/drawing/2014/main" id="{6AE0AECA-CB68-699B-C494-2193B493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55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5687B-7DA5-0DC5-6F08-2B5C09A5CF07}"/>
              </a:ext>
            </a:extLst>
          </p:cNvPr>
          <p:cNvSpPr txBox="1"/>
          <p:nvPr/>
        </p:nvSpPr>
        <p:spPr>
          <a:xfrm>
            <a:off x="3083076" y="4974382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Security </a:t>
            </a:r>
            <a:r>
              <a:rPr lang="nl-BE" dirty="0" err="1"/>
              <a:t>simplified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Zero-trust security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Authenticatie, autorisatie en encryptie monitoren en managen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880CC-6AA0-FCC3-87D9-F6CCE61E0614}"/>
              </a:ext>
            </a:extLst>
          </p:cNvPr>
          <p:cNvSpPr txBox="1"/>
          <p:nvPr/>
        </p:nvSpPr>
        <p:spPr>
          <a:xfrm>
            <a:off x="7201318" y="4974382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Traffic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Controle over het verkeer doorheen de </a:t>
            </a:r>
            <a:r>
              <a:rPr lang="nl-BE" dirty="0" err="1"/>
              <a:t>mesh</a:t>
            </a:r>
            <a:r>
              <a:rPr lang="nl-B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Traffic monitoring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12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609ED-E5AB-8252-750C-16172330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55" y="1272620"/>
            <a:ext cx="6735090" cy="520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Cloud Run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470580"/>
            <a:ext cx="5576181" cy="4840663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nl-BE" dirty="0"/>
              <a:t>“Serverless Development Platform”</a:t>
            </a:r>
          </a:p>
          <a:p>
            <a:pPr>
              <a:spcAft>
                <a:spcPts val="1200"/>
              </a:spcAft>
            </a:pPr>
            <a:r>
              <a:rPr lang="nl-BE" dirty="0"/>
              <a:t>Abstracte laag -&gt; management layer</a:t>
            </a:r>
          </a:p>
          <a:p>
            <a:pPr>
              <a:spcAft>
                <a:spcPts val="1200"/>
              </a:spcAft>
            </a:pPr>
            <a:r>
              <a:rPr lang="nl-BE" dirty="0"/>
              <a:t>Geen technische kennis over Kubernetes of infrastructuur nodig</a:t>
            </a:r>
          </a:p>
          <a:p>
            <a:pPr>
              <a:spcAft>
                <a:spcPts val="1200"/>
              </a:spcAft>
            </a:pPr>
            <a:r>
              <a:rPr lang="nl-BE" dirty="0"/>
              <a:t>Bruikbaar voor developers</a:t>
            </a:r>
          </a:p>
        </p:txBody>
      </p:sp>
      <p:pic>
        <p:nvPicPr>
          <p:cNvPr id="1026" name="Picture 2" descr="Cloud Run for Anthos">
            <a:extLst>
              <a:ext uri="{FF2B5EF4-FFF2-40B4-BE49-F238E27FC236}">
                <a16:creationId xmlns:a16="http://schemas.microsoft.com/office/drawing/2014/main" id="{6B8252E8-4B68-D471-F7C1-37E135B0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793" y="909688"/>
            <a:ext cx="2655460" cy="25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7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Cloud Run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0B5AE-16F4-C261-F24A-0F109B94D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"/>
          <a:stretch/>
        </p:blipFill>
        <p:spPr>
          <a:xfrm>
            <a:off x="1769165" y="1616552"/>
            <a:ext cx="1175872" cy="1168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FFF966-00C7-7E02-E2AA-4E63F4E344FA}"/>
              </a:ext>
            </a:extLst>
          </p:cNvPr>
          <p:cNvSpPr txBox="1"/>
          <p:nvPr/>
        </p:nvSpPr>
        <p:spPr>
          <a:xfrm>
            <a:off x="5076747" y="3057002"/>
            <a:ext cx="2627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Operational flexibility of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Autoscaling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Automatic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Interoperability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0A920-D171-A400-147B-856DB83FDC08}"/>
              </a:ext>
            </a:extLst>
          </p:cNvPr>
          <p:cNvSpPr txBox="1"/>
          <p:nvPr/>
        </p:nvSpPr>
        <p:spPr>
          <a:xfrm>
            <a:off x="8384329" y="3057002"/>
            <a:ext cx="2329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Serverless anywhere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Anthos Clusters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Multi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cloud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93BFD-D268-27C7-A74C-530968E926AA}"/>
              </a:ext>
            </a:extLst>
          </p:cNvPr>
          <p:cNvSpPr txBox="1"/>
          <p:nvPr/>
        </p:nvSpPr>
        <p:spPr>
          <a:xfrm>
            <a:off x="1662987" y="3057002"/>
            <a:ext cx="2969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Simplify development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Abstracte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laag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Google Sans"/>
              </a:rPr>
              <a:t>Automatische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aanmaak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 van 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infrastructuur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0F6A4D-3A38-691F-3D18-00DE9F453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" r="1"/>
          <a:stretch/>
        </p:blipFill>
        <p:spPr>
          <a:xfrm>
            <a:off x="5174944" y="1616551"/>
            <a:ext cx="1175872" cy="11685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606584-B349-A00E-959D-BA062E0B4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723" y="1616551"/>
            <a:ext cx="1149610" cy="11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48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332614"/>
            <a:ext cx="9759305" cy="497863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Bijgeleerd?</a:t>
            </a:r>
          </a:p>
          <a:p>
            <a:r>
              <a:rPr lang="nl-BE" sz="2800" dirty="0"/>
              <a:t>Anthos Clusters werken niet op andere </a:t>
            </a:r>
            <a:r>
              <a:rPr lang="nl-BE" sz="2800" dirty="0" err="1"/>
              <a:t>cloud</a:t>
            </a:r>
            <a:r>
              <a:rPr lang="nl-BE" sz="2800" dirty="0"/>
              <a:t> platformen</a:t>
            </a:r>
          </a:p>
          <a:p>
            <a:r>
              <a:rPr lang="nl-BE" dirty="0"/>
              <a:t>Veel features in “</a:t>
            </a:r>
            <a:r>
              <a:rPr lang="nl-BE" dirty="0" err="1"/>
              <a:t>Alpha</a:t>
            </a:r>
            <a:r>
              <a:rPr lang="nl-BE" dirty="0"/>
              <a:t>”</a:t>
            </a:r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7AB7-8BD8-4C11-8135-2842B38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1227"/>
            <a:ext cx="4150112" cy="20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oogle Anthos - Wabion - Leading Google Cloud Premier Partner in  German-speaking countries">
            <a:extLst>
              <a:ext uri="{FF2B5EF4-FFF2-40B4-BE49-F238E27FC236}">
                <a16:creationId xmlns:a16="http://schemas.microsoft.com/office/drawing/2014/main" id="{C6ABE383-E63C-4017-821B-4ACA5CA3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24" y="4397962"/>
            <a:ext cx="2604820" cy="17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708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CI/CD Tools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F2622C"/>
                </a:solidFill>
              </a:rPr>
              <a:t>Service Mesh</a:t>
            </a:r>
          </a:p>
          <a:p>
            <a:pPr>
              <a:spcAft>
                <a:spcPts val="1200"/>
              </a:spcAft>
            </a:pPr>
            <a:r>
              <a:rPr lang="en-GB"/>
              <a:t>CI/CD Tools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0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Group (</a:t>
            </a:r>
            <a:r>
              <a:rPr lang="en-GB" dirty="0" err="1"/>
              <a:t>virtuele</a:t>
            </a:r>
            <a:r>
              <a:rPr lang="en-GB" dirty="0"/>
              <a:t>) machines die </a:t>
            </a:r>
            <a:r>
              <a:rPr lang="en-GB" dirty="0" err="1"/>
              <a:t>samenwerken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Containers </a:t>
            </a:r>
            <a:r>
              <a:rPr lang="en-GB" dirty="0" err="1"/>
              <a:t>deployen</a:t>
            </a:r>
            <a:r>
              <a:rPr lang="en-GB" dirty="0"/>
              <a:t> (pods)</a:t>
            </a:r>
          </a:p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testomgeving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DCBD3-BE10-4186-BC72-B6AE1AA4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76617"/>
            <a:ext cx="5920851" cy="2821605"/>
          </a:xfrm>
          <a:prstGeom prst="rect">
            <a:avLst/>
          </a:prstGeom>
        </p:spPr>
      </p:pic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8253479" y="1789183"/>
            <a:ext cx="1605892" cy="16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r>
              <a:rPr lang="en-GB" dirty="0" err="1"/>
              <a:t>Beheer</a:t>
            </a:r>
            <a:r>
              <a:rPr lang="en-GB" dirty="0"/>
              <a:t> van </a:t>
            </a:r>
            <a:r>
              <a:rPr lang="en-GB" dirty="0" err="1"/>
              <a:t>meerdere</a:t>
            </a:r>
            <a:r>
              <a:rPr lang="en-GB" dirty="0"/>
              <a:t> clusters</a:t>
            </a:r>
          </a:p>
          <a:p>
            <a:r>
              <a:rPr lang="en-GB" dirty="0" err="1"/>
              <a:t>Multicloud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Veel</a:t>
            </a:r>
            <a:r>
              <a:rPr lang="en-GB" dirty="0"/>
              <a:t> troubleshooting - errors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55" y="4884711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099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10" y="3429000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584</TotalTime>
  <Words>304</Words>
  <Application>Microsoft Office PowerPoint</Application>
  <PresentationFormat>Widescreen</PresentationFormat>
  <Paragraphs>99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Franklin Gothic atf</vt:lpstr>
      <vt:lpstr>Franklin Gothic atf bold</vt:lpstr>
      <vt:lpstr>Google Sans</vt:lpstr>
      <vt:lpstr>Office Theme</vt:lpstr>
      <vt:lpstr>PowerPoint Presentation</vt:lpstr>
      <vt:lpstr>PowerPoint Presentation</vt:lpstr>
      <vt:lpstr>Google Anthos </vt:lpstr>
      <vt:lpstr>Features </vt:lpstr>
      <vt:lpstr>Features </vt:lpstr>
      <vt:lpstr>PowerPoint Presentation</vt:lpstr>
      <vt:lpstr>Kubernetes – Lokale omgeving</vt:lpstr>
      <vt:lpstr>Multicloud Clusters</vt:lpstr>
      <vt:lpstr>Config Management</vt:lpstr>
      <vt:lpstr>VM Migration</vt:lpstr>
      <vt:lpstr>Anthos Service Mesh</vt:lpstr>
      <vt:lpstr>Anthos Service Mesh</vt:lpstr>
      <vt:lpstr>Anthos Service Mesh</vt:lpstr>
      <vt:lpstr>Cloud Run</vt:lpstr>
      <vt:lpstr>Cloud Run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48</cp:revision>
  <dcterms:created xsi:type="dcterms:W3CDTF">2022-04-13T07:29:23Z</dcterms:created>
  <dcterms:modified xsi:type="dcterms:W3CDTF">2022-05-18T08:16:56Z</dcterms:modified>
</cp:coreProperties>
</file>